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28971bee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28971bee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also application layer protocol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client opening a connection to make a request, then waiting until it receives a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</a:rPr>
              <a:t>the server does not keep any data (state) between two requests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28971bee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28971bee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28971bee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28971bee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push button is pressed, the button pin becomes HIGH, and this increases the variable count by 1.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dict variable creates a dictionary which lists the function of the program and the variable count.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and value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program sends a HTTP POST request to the apache web server on the Raspberry Pi with the data in the dict variable as JSON format.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response from the server is sent back to the program and is printed out.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8971bee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28971bee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file_get_contents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save the JSON data from the python program.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json_decode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decodes the data from JSON format into an array format which can be displayed and used in the PHP program.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Each key and value pair in the array will be sent back as a response to the client, which is the python program.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28971bee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28971bee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28971bee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28971bee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28971bee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28971bee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28971bee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28971bee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made by Google, but now maintained by MIT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28971bee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28971bee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28971bee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28971bee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8971bee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8971bee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28971bee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28971bee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28971bee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28971bee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centralized broker or server is the centrepoint where clients send and receive messages to each other.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 can both publish or subscribe to message channels called topics, any data that passes on through the broker will be tagged with a topic label.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different kinds of latency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28971bee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28971bee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28971bee2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28971bee2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28971bee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28971bee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28971bee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28971bee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28971bee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28971bee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28971bee2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28971bee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28971bee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28971bee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747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switching element to transform the incoming power supply into a pulsed voltage, which is then smoothed using capacitors, inductors, and other elements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28971bee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28971bee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28971be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28971be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8971bee2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8971bee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routing and vias increases impedance of circuit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practice to have 45 angle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theory is that high-frequency signals emit Radio Frequency radiation at every 90° turn of the copper 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 PCB manufacturing not so advance - 90 degree angle trace harder to manufacture and easier to 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ultra high frequency &gt;10GHz or microwave designs that need large 100 mils 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8971bee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28971bee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2c2e3ef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2c2e3ef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2c2e3ef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2c2e3ef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2c2e3ef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2c2e3ef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-Changing employee salary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Insert a transaction which costs the victim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Delete all the important files and documents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2c2e3ef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2c2e3ef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956d67a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956d67a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goes through algorithm becomes CRC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CRC and Data sent together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956d67a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956d67a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character in a computer is represented by an integer. A is 65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-79 N-78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a1134edf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a1134edf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956d67a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956d67a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8971bee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8971bee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of sound:343 metres per second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a1134e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a1134e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a1134edf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a1134edf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8971be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28971be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28971bee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28971bee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28971bee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28971bee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8971bee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8971bee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28971be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28971be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ez08dhT-JlcDt1xGOgc9Vyi5-hI3eZDm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rlYYI_lMGqMRGVohyLr3ie6jp6A6OBry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WBL IoT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Anand Low Hong Ren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(HyperText Transfer Protocol)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application-layer protocol for transmitting hypermedia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communication between web browsers and web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client-server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stateless protocol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425" y="2101888"/>
            <a:ext cx="47625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 </a:t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11700" y="1233400"/>
            <a:ext cx="20862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 pressed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2685075" y="1561425"/>
            <a:ext cx="7086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3616675" y="1220275"/>
            <a:ext cx="20076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count increase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5847275" y="1548325"/>
            <a:ext cx="7086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6713275" y="1233400"/>
            <a:ext cx="20862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placed inside dictionary, then convert into JSON format.</a:t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7503775" y="2459475"/>
            <a:ext cx="505200" cy="101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6713275" y="3792025"/>
            <a:ext cx="20862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sent via HTTP POST</a:t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5410475" y="4010875"/>
            <a:ext cx="11454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3013150" y="3792025"/>
            <a:ext cx="20862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Index.php file receive data and responds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 (Python Client)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25" y="1237675"/>
            <a:ext cx="5874150" cy="28523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 (Web Page File)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28176" l="0" r="0" t="0"/>
          <a:stretch/>
        </p:blipFill>
        <p:spPr>
          <a:xfrm>
            <a:off x="2389488" y="1070225"/>
            <a:ext cx="4365025" cy="36771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74599" t="69015"/>
          <a:stretch/>
        </p:blipFill>
        <p:spPr>
          <a:xfrm>
            <a:off x="2017800" y="1152475"/>
            <a:ext cx="4990671" cy="3416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integration using Raspberry Pi 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data from Python Program onto the Firebase Realtime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Operate the python program remotely via Firebase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001" y="2756401"/>
            <a:ext cx="1531725" cy="15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608" y="2756400"/>
            <a:ext cx="2315100" cy="16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Firebase is a toolset to build, improve, and grow your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nclude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storage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 messaging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Hosted in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Managed by Google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Scalable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75" y="1718500"/>
            <a:ext cx="5223799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App Inventor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62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application integrated development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create apps for IOS and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drag and drop visual objects to create an application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88" y="3072063"/>
            <a:ext cx="14382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175" y="2348700"/>
            <a:ext cx="4912725" cy="24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 </a:t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6542675" y="1193275"/>
            <a:ext cx="1915800" cy="10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 measures distance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2409325" y="1550875"/>
            <a:ext cx="695400" cy="34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3380313" y="1193275"/>
            <a:ext cx="1915800" cy="10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sent to Firebase realtime database and read by Python program</a:t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5571700" y="1550875"/>
            <a:ext cx="695400" cy="34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11700" y="1193275"/>
            <a:ext cx="1915800" cy="10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turn on and off using the app</a:t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7297175" y="2431725"/>
            <a:ext cx="406800" cy="81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542675" y="3477100"/>
            <a:ext cx="1915800" cy="10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data sends to Firebase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pic>
        <p:nvPicPr>
          <p:cNvPr id="200" name="Google Shape;200;p31" title="IMG_021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250" y="441100"/>
            <a:ext cx="5681750" cy="4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1 Ultrasonic sensor with Raspberry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distance using ultrasonic sensor HC-SR04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875" y="2568625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using Raspberry Pi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MQTT broker (server)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data from one client to the other via MQTT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025" y="21664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( MQ Telemetry Transport)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45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 messaging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publish-subscribe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Clients connect to a broker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Clients can publish data to the broker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 comes with a topic tag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Clients can </a:t>
            </a:r>
            <a:r>
              <a:rPr lang="en"/>
              <a:t>subscribe</a:t>
            </a:r>
            <a:r>
              <a:rPr lang="en"/>
              <a:t> to any topic to receive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network usage, due to small data packets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275" y="1435100"/>
            <a:ext cx="3857925" cy="32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 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8349" l="0" r="0" t="0"/>
          <a:stretch/>
        </p:blipFill>
        <p:spPr>
          <a:xfrm>
            <a:off x="574125" y="2112500"/>
            <a:ext cx="1643675" cy="16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2448875" y="2475150"/>
            <a:ext cx="9972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2448875" y="3026175"/>
            <a:ext cx="997200" cy="183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243587" y="2060587"/>
            <a:ext cx="2483376" cy="1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5715175" y="2501400"/>
            <a:ext cx="9972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5715175" y="3052425"/>
            <a:ext cx="997200" cy="183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84437" y="2117887"/>
            <a:ext cx="2483376" cy="1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587925" y="1627025"/>
            <a:ext cx="16164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Client (PC)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3656025" y="1141550"/>
            <a:ext cx="1643700" cy="3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Broker (Pi)</a:t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7015050" y="1233400"/>
            <a:ext cx="1616100" cy="3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Client (Pi)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2442138" y="1696600"/>
            <a:ext cx="997200" cy="65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“distance”</a:t>
            </a:r>
            <a:endParaRPr/>
          </a:p>
        </p:txBody>
      </p:sp>
      <p:sp>
        <p:nvSpPr>
          <p:cNvPr id="231" name="Google Shape;231;p34"/>
          <p:cNvSpPr txBox="1"/>
          <p:nvPr/>
        </p:nvSpPr>
        <p:spPr>
          <a:xfrm>
            <a:off x="2409525" y="3306525"/>
            <a:ext cx="1095600" cy="65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“Distance” data sent</a:t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5715175" y="3306525"/>
            <a:ext cx="997200" cy="79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“Distance”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 ( MQTT client PC)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75" y="1240800"/>
            <a:ext cx="5441151" cy="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75" y="2191250"/>
            <a:ext cx="8058901" cy="24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 (MQTT client PC)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00" y="1353825"/>
            <a:ext cx="6455900" cy="30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 ( MQTT client Raspberry Pi)</a:t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00" y="1863500"/>
            <a:ext cx="8649400" cy="11643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0" r="85416" t="77939"/>
          <a:stretch/>
        </p:blipFill>
        <p:spPr>
          <a:xfrm>
            <a:off x="244225" y="1157025"/>
            <a:ext cx="3188750" cy="27104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975" y="1445675"/>
            <a:ext cx="31718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/>
          <p:nvPr/>
        </p:nvSpPr>
        <p:spPr>
          <a:xfrm>
            <a:off x="3695400" y="1863200"/>
            <a:ext cx="1259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257650" y="4041325"/>
            <a:ext cx="31719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Raspberry Pi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5440525" y="3175325"/>
            <a:ext cx="31143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PC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Designing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the circuit below into a PCB board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used: Autodesk Eagle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50" y="2138750"/>
            <a:ext cx="7020349" cy="24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50" y="2230638"/>
            <a:ext cx="8520601" cy="255737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5" name="Google Shape;275;p40"/>
          <p:cNvSpPr txBox="1"/>
          <p:nvPr/>
        </p:nvSpPr>
        <p:spPr>
          <a:xfrm>
            <a:off x="311700" y="2020650"/>
            <a:ext cx="944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 Input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7894200" y="1876350"/>
            <a:ext cx="101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output</a:t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57975" y="996275"/>
            <a:ext cx="85725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>
                <a:solidFill>
                  <a:srgbClr val="EFEFEF"/>
                </a:solidFill>
              </a:rPr>
              <a:t>Switching voltage regulator </a:t>
            </a:r>
            <a:endParaRPr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components on board and routing 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00" y="1017725"/>
            <a:ext cx="27503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4036550" y="1141550"/>
            <a:ext cx="41988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 sz="1800">
                <a:solidFill>
                  <a:srgbClr val="CCCCCC"/>
                </a:solidFill>
              </a:rPr>
              <a:t>1st attempt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 sz="1800">
                <a:solidFill>
                  <a:srgbClr val="CCCCCC"/>
                </a:solidFill>
              </a:rPr>
              <a:t>Components were placed randomly without considering function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CCCCCC"/>
              </a:buClr>
              <a:buSzPts val="1800"/>
              <a:buChar char="●"/>
            </a:pPr>
            <a:r>
              <a:rPr lang="en" sz="1800">
                <a:solidFill>
                  <a:srgbClr val="CCCCCC"/>
                </a:solidFill>
              </a:rPr>
              <a:t>Routing messy and not ideal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HC-SR04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Transmits and Receives 40 kHz ultrasound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 of 2 to 400 cm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rating of 5V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4 pins VCC, TRIG, ECHO, GND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Proximity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Obstacle Avoiding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350" y="2111725"/>
            <a:ext cx="3443550" cy="22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attempt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11700" y="1204975"/>
            <a:ext cx="50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is placed much neater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not placed based on their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Trace for power require thicker trace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 trace should group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Routing can be improved further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Impedance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cause EMI emission </a:t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475" y="357600"/>
            <a:ext cx="3255236" cy="4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attempt</a:t>
            </a:r>
            <a:endParaRPr/>
          </a:p>
        </p:txBody>
      </p:sp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311700" y="14017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group together and isolated properly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Routing is shorter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are placed very neat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800" y="351713"/>
            <a:ext cx="3007607" cy="44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 </a:t>
            </a:r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Cyber Attacks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Access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Modification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Denial of Service Attacks</a:t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25" y="2861350"/>
            <a:ext cx="3119950" cy="19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500" y="1346625"/>
            <a:ext cx="4145125" cy="2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Attacks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11700" y="1152475"/>
            <a:ext cx="85206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attempt to gain information or use a restricted resource or facility that the attacker is not authorized to see or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Exploits vulnerable points in a network’s security software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0" l="4351" r="0" t="0"/>
          <a:stretch/>
        </p:blipFill>
        <p:spPr>
          <a:xfrm>
            <a:off x="3567450" y="2216250"/>
            <a:ext cx="5363350" cy="2615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4" name="Google Shape;314;p45"/>
          <p:cNvSpPr txBox="1"/>
          <p:nvPr/>
        </p:nvSpPr>
        <p:spPr>
          <a:xfrm>
            <a:off x="257650" y="2283075"/>
            <a:ext cx="31230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view or steal data illegally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introduce viruses or other malicious software into the system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 Attacks</a:t>
            </a:r>
            <a:endParaRPr/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attempt to modify information that an attacker is not authorized to modify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type of attack is an attack against the integrity of the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Insertion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Deletion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950" y="2005325"/>
            <a:ext cx="4109825" cy="27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Denial of Service Attacks 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1152475"/>
            <a:ext cx="478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deny the use of resources to legitimate users of the system, information, or capabilities.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Vandalism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Information:  Encrypting other people’s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Applications: Cannot perform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Systems: Computer cannot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</a:t>
            </a:r>
            <a:r>
              <a:rPr lang="en"/>
              <a:t>: Jamming communication or flood network 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00" y="1039680"/>
            <a:ext cx="3582300" cy="364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</a:t>
            </a:r>
            <a:r>
              <a:rPr lang="en"/>
              <a:t> Redundancy Check 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475" y="1108150"/>
            <a:ext cx="4995836" cy="368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244925" y="1224650"/>
            <a:ext cx="35208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Use: 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Maintain data integrity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Check for changes/error in data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Data- binary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Both must have same divisor </a:t>
            </a:r>
            <a:endParaRPr sz="180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 </a:t>
            </a:r>
            <a:endParaRPr/>
          </a:p>
        </p:txBody>
      </p:sp>
      <p:sp>
        <p:nvSpPr>
          <p:cNvPr id="341" name="Google Shape;341;p49"/>
          <p:cNvSpPr/>
          <p:nvPr/>
        </p:nvSpPr>
        <p:spPr>
          <a:xfrm>
            <a:off x="821475" y="2311525"/>
            <a:ext cx="13317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= ON</a:t>
            </a:r>
            <a:endParaRPr/>
          </a:p>
        </p:txBody>
      </p:sp>
      <p:sp>
        <p:nvSpPr>
          <p:cNvPr id="342" name="Google Shape;342;p49"/>
          <p:cNvSpPr/>
          <p:nvPr/>
        </p:nvSpPr>
        <p:spPr>
          <a:xfrm>
            <a:off x="2352275" y="2678925"/>
            <a:ext cx="551100" cy="2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3056450" y="2265625"/>
            <a:ext cx="18675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Binary String Data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10011111001110</a:t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>
            <a:off x="5260825" y="2655925"/>
            <a:ext cx="643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9"/>
          <p:cNvSpPr/>
          <p:nvPr/>
        </p:nvSpPr>
        <p:spPr>
          <a:xfrm>
            <a:off x="6240525" y="2265625"/>
            <a:ext cx="20820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CRC code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10011111001110001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5073288" y="2005425"/>
            <a:ext cx="1017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</a:rPr>
              <a:t>Divisor = 1001</a:t>
            </a:r>
            <a:endParaRPr sz="17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Sender</a:t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77280" t="83051"/>
          <a:stretch/>
        </p:blipFill>
        <p:spPr>
          <a:xfrm>
            <a:off x="569425" y="2466775"/>
            <a:ext cx="4002586" cy="16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401" y="354275"/>
            <a:ext cx="3318598" cy="443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</a:t>
            </a:r>
            <a:endParaRPr/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b="0" l="0" r="57070" t="66711"/>
          <a:stretch/>
        </p:blipFill>
        <p:spPr>
          <a:xfrm>
            <a:off x="845050" y="1425300"/>
            <a:ext cx="7214452" cy="30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HC-SR04 Interface with Raspberry Pi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4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VCC connects to 5V power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GND connects to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TRIG connects to GPIO as output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10µs to activate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ECHO connects to GPIO as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Voltage divider with resistor 1㏀ and 2</a:t>
            </a:r>
            <a:r>
              <a:rPr lang="en"/>
              <a:t>㏀ step down voltage to 3.3V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 to measure Distance: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950" y="1017725"/>
            <a:ext cx="3297001" cy="37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18000"/>
            <a:ext cx="4746623" cy="572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session</a:t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813" y="1198700"/>
            <a:ext cx="4970375" cy="3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</a:t>
            </a:r>
            <a:endParaRPr/>
          </a:p>
        </p:txBody>
      </p:sp>
      <p:pic>
        <p:nvPicPr>
          <p:cNvPr id="371" name="Google Shape;3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00" y="1017725"/>
            <a:ext cx="5603025" cy="3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1㏀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506950" y="1207150"/>
            <a:ext cx="1692600" cy="8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Push button is pressed</a:t>
            </a:r>
            <a:endParaRPr sz="1600"/>
          </a:p>
        </p:txBody>
      </p:sp>
      <p:sp>
        <p:nvSpPr>
          <p:cNvPr id="85" name="Google Shape;85;p17"/>
          <p:cNvSpPr/>
          <p:nvPr/>
        </p:nvSpPr>
        <p:spPr>
          <a:xfrm>
            <a:off x="2435775" y="1443400"/>
            <a:ext cx="6822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354200" y="1233325"/>
            <a:ext cx="1817400" cy="8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Voltage signal sent to TRIG for  10µs</a:t>
            </a:r>
            <a:r>
              <a:rPr lang="en">
                <a:solidFill>
                  <a:schemeClr val="lt2"/>
                </a:solidFill>
              </a:rPr>
              <a:t>10µs10µs</a:t>
            </a:r>
            <a:endParaRPr sz="1600"/>
          </a:p>
        </p:txBody>
      </p:sp>
      <p:sp>
        <p:nvSpPr>
          <p:cNvPr id="87" name="Google Shape;87;p17"/>
          <p:cNvSpPr/>
          <p:nvPr/>
        </p:nvSpPr>
        <p:spPr>
          <a:xfrm>
            <a:off x="5388000" y="1443400"/>
            <a:ext cx="6822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6293400" y="1167775"/>
            <a:ext cx="1692600" cy="8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HC-SR04 transmit ultrasonic wave</a:t>
            </a:r>
            <a:endParaRPr sz="1600"/>
          </a:p>
        </p:txBody>
      </p:sp>
      <p:sp>
        <p:nvSpPr>
          <p:cNvPr id="89" name="Google Shape;89;p17"/>
          <p:cNvSpPr/>
          <p:nvPr/>
        </p:nvSpPr>
        <p:spPr>
          <a:xfrm>
            <a:off x="7015050" y="2165000"/>
            <a:ext cx="341100" cy="68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293400" y="3188425"/>
            <a:ext cx="1692600" cy="8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HC-SR04 receive wave. ECHO receives input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427500" y="3359075"/>
            <a:ext cx="682200" cy="34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426400" y="3188425"/>
            <a:ext cx="1817400" cy="8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is measured.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pic>
        <p:nvPicPr>
          <p:cNvPr id="98" name="Google Shape;98;p18" title="IMG_022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625" y="328875"/>
            <a:ext cx="5818100" cy="43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REST/HTTP using Raspberry Pi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099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Apache Web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data in JSON format from the Python program via HTTP POST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75" y="3169700"/>
            <a:ext cx="31432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863" y="26267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LAMP stack 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46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Raspberry Pi OS is based on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Apache Web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MySQL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source relational database management system for storing application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all your information in a format that is easily queried with the SQL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source scripting language works with Apache to help you create dynamic web pages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175" y="2032000"/>
            <a:ext cx="32670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Web Server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and open-source cross-platform web server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 requests and serves up web assets via HTTP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stable, mission-critical-capable serve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runs more than 65 percent of all Web sites on the Internet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800" y="2730149"/>
            <a:ext cx="4456428" cy="18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